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6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6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7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1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8747-6974-45BB-AECD-95D4CCD34840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F4A9-CDFF-4C28-A20B-14D92CB6F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5E6D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</a:t>
            </a:r>
          </a:p>
          <a:p>
            <a:pPr lvl="6"/>
            <a:r>
              <a:rPr/>
              <a:t>Seventh</a:t>
            </a:r>
          </a:p>
          <a:p>
            <a:pPr lvl="7"/>
            <a:r>
              <a:rPr/>
              <a:t>Eighth</a:t>
            </a:r>
          </a:p>
          <a:p>
            <a:pPr lvl="8"/>
            <a:r>
              <a:rPr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>
                <a:solidFill>
                  <a:srgbClr val="3C4743">
                    <a:tint val="75000"/>
                  </a:srgbClr>
                </a:solidFill>
              </a:rPr>
              <a:pPr/>
              <a:t>8/31/2015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3C474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>
                <a:solidFill>
                  <a:srgbClr val="3C4743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3C47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0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Ms. Rhodes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Third Grade Teacher- Union Elementary</a:t>
            </a:r>
          </a:p>
          <a:p>
            <a:r>
              <a:rPr lang="en-US" dirty="0"/>
              <a:t>Outstanding Woman in Technology</a:t>
            </a:r>
          </a:p>
        </p:txBody>
      </p:sp>
    </p:spTree>
    <p:extLst>
      <p:ext uri="{BB962C8B-B14F-4D97-AF65-F5344CB8AC3E}">
        <p14:creationId xmlns:p14="http://schemas.microsoft.com/office/powerpoint/2010/main" val="344877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16" y="182881"/>
            <a:ext cx="10697584" cy="1507808"/>
          </a:xfrm>
        </p:spPr>
        <p:txBody>
          <a:bodyPr>
            <a:noAutofit/>
          </a:bodyPr>
          <a:lstStyle/>
          <a:p>
            <a:r>
              <a:rPr lang="en-US" sz="3600" dirty="0" smtClean="0"/>
              <a:t>Fall </a:t>
            </a:r>
            <a:r>
              <a:rPr lang="en-US" sz="3600" dirty="0" smtClean="0"/>
              <a:t>Celebration- student use technology to research a career and then present to their class regarding the career. </a:t>
            </a:r>
            <a:endParaRPr lang="en-US" sz="3600" dirty="0"/>
          </a:p>
        </p:txBody>
      </p:sp>
      <p:pic>
        <p:nvPicPr>
          <p:cNvPr id="2050" name="Picture 2" descr="C:\Users\Destiny\Pictures\3rd Grade\IMG_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6" y="1895311"/>
            <a:ext cx="3399439" cy="45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04" y="1895310"/>
            <a:ext cx="3443506" cy="459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Destiny\Pictures\iPhone Pics\IMG_1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895311"/>
            <a:ext cx="3399439" cy="45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Bobcat </a:t>
            </a:r>
            <a:r>
              <a:rPr lang="en-US" dirty="0" smtClean="0"/>
              <a:t>Buddy- College students read aloud to students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9801"/>
          <a:stretch>
            <a:fillRect/>
          </a:stretch>
        </p:blipFill>
        <p:spPr>
          <a:xfrm>
            <a:off x="0" y="1828456"/>
            <a:ext cx="5389895" cy="502954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stiny\Pictures\iPhone Pics\IMG_1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25" y="1923394"/>
            <a:ext cx="6579475" cy="49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9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Service Scholars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1842084"/>
            <a:ext cx="3759228" cy="5012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estiny\Pictures\iPhone Pics\IMG_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04" y="1813034"/>
            <a:ext cx="3783725" cy="50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Day</a:t>
            </a:r>
            <a:endParaRPr lang="en-US" dirty="0"/>
          </a:p>
        </p:txBody>
      </p:sp>
      <p:pic>
        <p:nvPicPr>
          <p:cNvPr id="5122" name="Picture 2" descr="C:\Users\Destiny\Pictures\iPhone Pics\IMG_2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74" y="1965278"/>
            <a:ext cx="6523629" cy="489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stiny\Pictures\iPhone Pics\IMG_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52" y="1805799"/>
            <a:ext cx="3789151" cy="50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 Parade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7" y="1363046"/>
            <a:ext cx="10515600" cy="4351338"/>
          </a:xfrm>
        </p:spPr>
        <p:txBody>
          <a:bodyPr/>
          <a:lstStyle/>
          <a:p>
            <a:r>
              <a:rPr lang="en-US" dirty="0" smtClean="0"/>
              <a:t>Building confidence within students</a:t>
            </a:r>
            <a:endParaRPr lang="en-US" dirty="0"/>
          </a:p>
        </p:txBody>
      </p:sp>
      <p:pic>
        <p:nvPicPr>
          <p:cNvPr id="7170" name="Picture 2" descr="C:\Users\Destiny\Pictures\iPhone Pics\IMG_2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7" y="2777755"/>
            <a:ext cx="5170967" cy="38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stiny\Pictures\iPhone Pics\IMG_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06" y="1903227"/>
            <a:ext cx="6464594" cy="48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2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Visits – West Virginia Wesleyan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Destiny\Pictures\iPhone Pics\IMG_2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1650"/>
            <a:ext cx="6747641" cy="49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stiny\Pictures\iPhone Pics\IMG_2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1" y="2289116"/>
            <a:ext cx="4987159" cy="40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1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Visits- Alderson Broaddus University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9" y="2147777"/>
            <a:ext cx="5684800" cy="4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44" y="2575737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2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Education 16x9</vt:lpstr>
      <vt:lpstr>Ms. Rhodes</vt:lpstr>
      <vt:lpstr>Fall Celebration- student use technology to research a career and then present to their class regarding the career. </vt:lpstr>
      <vt:lpstr>Bobcat Buddy- College students read aloud to students</vt:lpstr>
      <vt:lpstr>College Service Scholars</vt:lpstr>
      <vt:lpstr>Career Day</vt:lpstr>
      <vt:lpstr>Achievement Parade</vt:lpstr>
      <vt:lpstr>College Visits – West Virginia Wesleyan College</vt:lpstr>
      <vt:lpstr>College Visits- Alderson Broaddus University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Rhodes</dc:title>
  <dc:creator>Sara Stankus</dc:creator>
  <cp:lastModifiedBy>Sara Stankus</cp:lastModifiedBy>
  <cp:revision>2</cp:revision>
  <dcterms:created xsi:type="dcterms:W3CDTF">2015-08-31T19:08:13Z</dcterms:created>
  <dcterms:modified xsi:type="dcterms:W3CDTF">2015-08-31T19:10:20Z</dcterms:modified>
</cp:coreProperties>
</file>